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Create interactive front end using react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upload this task in GitHub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add repository link in your task-3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95214-B5F4-ACA2-7AED-C59D98EB924F}"/>
              </a:ext>
            </a:extLst>
          </p:cNvPr>
          <p:cNvSpPr txBox="1"/>
          <p:nvPr/>
        </p:nvSpPr>
        <p:spPr>
          <a:xfrm>
            <a:off x="4043362" y="2143918"/>
            <a:ext cx="29860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https://github.com/Shiva-shiv/Task-3-Interactive-Frontend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247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Public Sans</vt:lpstr>
      <vt:lpstr>Noto Sans Symbols</vt:lpstr>
      <vt:lpstr>EB Garamond</vt:lpstr>
      <vt:lpstr>Arial</vt:lpstr>
      <vt:lpstr>Calibri</vt:lpstr>
      <vt:lpstr>Arial</vt:lpstr>
      <vt:lpstr>Times New Roman</vt:lpstr>
      <vt:lpstr>EB Garamond Medium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Siva Subramanian</cp:lastModifiedBy>
  <cp:revision>7</cp:revision>
  <dcterms:created xsi:type="dcterms:W3CDTF">2020-08-12T02:21:46Z</dcterms:created>
  <dcterms:modified xsi:type="dcterms:W3CDTF">2023-11-01T16:14:37Z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